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Tijhuis" initials="KT" lastIdx="3" clrIdx="0">
    <p:extLst>
      <p:ext uri="{19B8F6BF-5375-455C-9EA6-DF929625EA0E}">
        <p15:presenceInfo xmlns:p15="http://schemas.microsoft.com/office/powerpoint/2012/main" userId="S-1-5-21-3606437327-1758012056-2975570055-2562" providerId="AD"/>
      </p:ext>
    </p:extLst>
  </p:cmAuthor>
  <p:cmAuthor id="2" name="Gonda Franssen" initials="GF" lastIdx="3" clrIdx="1"/>
  <p:cmAuthor id="3" name="Gonda Franssen" initials="g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87"/>
    <a:srgbClr val="1E1982"/>
    <a:srgbClr val="D1D3D4"/>
    <a:srgbClr val="EAEAEA"/>
    <a:srgbClr val="D1D2D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0" autoAdjust="0"/>
    <p:restoredTop sz="62716" autoAdjust="0"/>
  </p:normalViewPr>
  <p:slideViewPr>
    <p:cSldViewPr snapToGrid="0" snapToObjects="1">
      <p:cViewPr varScale="1">
        <p:scale>
          <a:sx n="72" d="100"/>
          <a:sy n="72" d="100"/>
        </p:scale>
        <p:origin x="3000" y="66"/>
      </p:cViewPr>
      <p:guideLst>
        <p:guide orient="horz" pos="2167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25F8-FD92-40B2-BA7A-2B4AC66B22EF}" type="datetimeFigureOut">
              <a:rPr lang="nl-NL" smtClean="0"/>
              <a:pPr/>
              <a:t>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8BC9-9D2D-4F42-881D-08735461C12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17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8A7E0-8E56-42C2-AA96-A6ED449F1813}" type="datetimeFigureOut">
              <a:rPr lang="nl-NL" smtClean="0"/>
              <a:pPr/>
              <a:t>7-3-2019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A4800-15D4-4150-86A0-249935B9E9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68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51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64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09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39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Link:</a:t>
            </a:r>
            <a:r>
              <a:rPr lang="nl-NL" baseline="0" dirty="0" smtClean="0"/>
              <a:t> https://app.cliniclowns.nl/clowns/13/videos </a:t>
            </a:r>
          </a:p>
          <a:p>
            <a:endParaRPr lang="nl-NL" baseline="0" dirty="0" smtClean="0"/>
          </a:p>
          <a:p>
            <a:r>
              <a:rPr lang="nl-NL" baseline="0" dirty="0" smtClean="0"/>
              <a:t>Klik filmpje ‘Het is lente’ aan.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https://app.cliniclowns.nl/clowns/10/videos</a:t>
            </a:r>
          </a:p>
          <a:p>
            <a:endParaRPr lang="nl-NL" baseline="0" dirty="0" smtClean="0"/>
          </a:p>
          <a:p>
            <a:r>
              <a:rPr lang="nl-NL" baseline="0" dirty="0" smtClean="0"/>
              <a:t>Klik het filmpje ‘</a:t>
            </a:r>
            <a:r>
              <a:rPr lang="nl-NL" baseline="0" dirty="0" err="1" smtClean="0"/>
              <a:t>Plip</a:t>
            </a:r>
            <a:r>
              <a:rPr lang="nl-NL" baseline="0" dirty="0" smtClean="0"/>
              <a:t> en </a:t>
            </a:r>
            <a:r>
              <a:rPr lang="nl-NL" baseline="0" dirty="0" err="1" smtClean="0"/>
              <a:t>Sjappoo</a:t>
            </a:r>
            <a:r>
              <a:rPr lang="nl-NL" baseline="0" dirty="0" smtClean="0"/>
              <a:t> limo’ aan.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https://www.youtube.com/watch?v=OdljS7Y4rJI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85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https://soundcloud.com/cliniclowns/3-ik-ben-clown?in=cliniclowns/sets/circus-cliniclowns-2016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94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4800-15D4-4150-86A0-249935B9E9B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33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24400" y="2494800"/>
            <a:ext cx="5712898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8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_Inhoud_Foto met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C_grasvel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6" y="0"/>
            <a:ext cx="9153526" cy="5588813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white">
          <a:xfrm>
            <a:off x="0" y="5457825"/>
            <a:ext cx="9144000" cy="1400175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146"/>
              </a:cxn>
              <a:cxn ang="0">
                <a:pos x="960" y="146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146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960" y="146"/>
                  <a:pt x="960" y="146"/>
                  <a:pt x="960" y="146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Ruimte voor een titel of “quote”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E53E-7987-4E6F-979E-B8980B4D4478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2728913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6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_Inhoud_Foto geen contrast"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C_blue_sky.png"/>
          <p:cNvPicPr>
            <a:picLocks noChangeAspect="1"/>
          </p:cNvPicPr>
          <p:nvPr userDrawn="1"/>
        </p:nvPicPr>
        <p:blipFill rotWithShape="1"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44"/>
            <a:ext cx="9144000" cy="5587853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 userDrawn="1"/>
        </p:nvSpPr>
        <p:spPr bwMode="white">
          <a:xfrm>
            <a:off x="0" y="5457825"/>
            <a:ext cx="9144000" cy="1400175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146"/>
              </a:cxn>
              <a:cxn ang="0">
                <a:pos x="960" y="146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146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960" y="146"/>
                  <a:pt x="960" y="146"/>
                  <a:pt x="960" y="146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Ruimte voor een titel of “quote”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85C0-F052-46D9-99B8-628DBE3E79C4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6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00201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B487-22A7-4D2B-84B0-5ABA4B7D3B4E}" type="datetime1">
              <a:rPr lang="nl-NL" smtClean="0"/>
              <a:t>7-3-2019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C_BASIS_1A RGB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zon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8766-1FBE-4C3F-A96D-44995633AB03}" type="datetime1">
              <a:rPr lang="nl-NL" smtClean="0"/>
              <a:t>7-3-2019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C_BASIS_1A RGB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14" y="5960530"/>
            <a:ext cx="16768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AD9-A7C1-4CF7-9115-CDCC20174425}" type="datetime1">
              <a:rPr lang="nl-NL" smtClean="0"/>
              <a:t>7-3-2019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C_BASIS_1A RGB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tral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778370"/>
          </a:xfrm>
          <a:prstGeom prst="rect">
            <a:avLst/>
          </a:prstGeom>
        </p:spPr>
      </p:pic>
      <p:sp>
        <p:nvSpPr>
          <p:cNvPr id="2053" name="Freeform 5"/>
          <p:cNvSpPr>
            <a:spLocks/>
          </p:cNvSpPr>
          <p:nvPr userDrawn="1"/>
        </p:nvSpPr>
        <p:spPr bwMode="white">
          <a:xfrm>
            <a:off x="0" y="3581400"/>
            <a:ext cx="9144000" cy="3276600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342"/>
              </a:cxn>
              <a:cxn ang="0">
                <a:pos x="960" y="342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342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960" y="342"/>
                  <a:pt x="960" y="342"/>
                  <a:pt x="960" y="342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778370"/>
            <a:ext cx="7704000" cy="900000"/>
          </a:xfrm>
        </p:spPr>
        <p:txBody>
          <a:bodyPr wrap="none"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3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689712"/>
            <a:ext cx="7704000" cy="432000"/>
          </a:xfrm>
        </p:spPr>
        <p:txBody>
          <a:bodyPr wrap="non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</a:tabLst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4544-B9A8-40F8-948D-2DC988AE2E9B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3603625"/>
            <a:ext cx="918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Picture 11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9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140800"/>
            <a:ext cx="7704000" cy="432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Spreker</a:t>
            </a:r>
          </a:p>
        </p:txBody>
      </p:sp>
    </p:spTree>
    <p:extLst>
      <p:ext uri="{BB962C8B-B14F-4D97-AF65-F5344CB8AC3E}">
        <p14:creationId xmlns:p14="http://schemas.microsoft.com/office/powerpoint/2010/main" val="40183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78370"/>
          </a:xfrm>
          <a:prstGeom prst="rect">
            <a:avLst/>
          </a:prstGeom>
        </p:spPr>
      </p:pic>
      <p:sp>
        <p:nvSpPr>
          <p:cNvPr id="2053" name="Freeform 5"/>
          <p:cNvSpPr>
            <a:spLocks/>
          </p:cNvSpPr>
          <p:nvPr userDrawn="1"/>
        </p:nvSpPr>
        <p:spPr bwMode="white">
          <a:xfrm>
            <a:off x="0" y="3581400"/>
            <a:ext cx="9144000" cy="3276600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342"/>
              </a:cxn>
              <a:cxn ang="0">
                <a:pos x="960" y="342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342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960" y="342"/>
                  <a:pt x="960" y="342"/>
                  <a:pt x="960" y="342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778370"/>
            <a:ext cx="7704000" cy="900000"/>
          </a:xfrm>
        </p:spPr>
        <p:txBody>
          <a:bodyPr wrap="none"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3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689712"/>
            <a:ext cx="7704000" cy="432000"/>
          </a:xfrm>
        </p:spPr>
        <p:txBody>
          <a:bodyPr wrap="non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</a:tabLst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F2F8-AB56-4E56-BE95-E17350FED53E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3603625"/>
            <a:ext cx="918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Picture 11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9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140800"/>
            <a:ext cx="7704000" cy="432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Spreker</a:t>
            </a:r>
          </a:p>
        </p:txBody>
      </p:sp>
    </p:spTree>
    <p:extLst>
      <p:ext uri="{BB962C8B-B14F-4D97-AF65-F5344CB8AC3E}">
        <p14:creationId xmlns:p14="http://schemas.microsoft.com/office/powerpoint/2010/main" val="364000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78370"/>
          </a:xfrm>
          <a:prstGeom prst="rect">
            <a:avLst/>
          </a:prstGeom>
        </p:spPr>
      </p:pic>
      <p:sp>
        <p:nvSpPr>
          <p:cNvPr id="2053" name="Freeform 5"/>
          <p:cNvSpPr>
            <a:spLocks/>
          </p:cNvSpPr>
          <p:nvPr userDrawn="1"/>
        </p:nvSpPr>
        <p:spPr bwMode="white">
          <a:xfrm>
            <a:off x="0" y="3581400"/>
            <a:ext cx="9144000" cy="3276600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342"/>
              </a:cxn>
              <a:cxn ang="0">
                <a:pos x="960" y="342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342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960" y="342"/>
                  <a:pt x="960" y="342"/>
                  <a:pt x="960" y="342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778370"/>
            <a:ext cx="7704000" cy="900000"/>
          </a:xfrm>
        </p:spPr>
        <p:txBody>
          <a:bodyPr wrap="none"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3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689712"/>
            <a:ext cx="7704000" cy="432000"/>
          </a:xfrm>
        </p:spPr>
        <p:txBody>
          <a:bodyPr wrap="non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</a:tabLst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1C53-476D-4C66-9797-7B2D8E869E77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3603625"/>
            <a:ext cx="918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Picture 11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9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140800"/>
            <a:ext cx="7704000" cy="432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Spreker</a:t>
            </a:r>
          </a:p>
        </p:txBody>
      </p:sp>
    </p:spTree>
    <p:extLst>
      <p:ext uri="{BB962C8B-B14F-4D97-AF65-F5344CB8AC3E}">
        <p14:creationId xmlns:p14="http://schemas.microsoft.com/office/powerpoint/2010/main" val="364000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0"/>
            <a:ext cx="9144000" cy="3778370"/>
          </a:xfrm>
          <a:prstGeom prst="rect">
            <a:avLst/>
          </a:prstGeom>
        </p:spPr>
      </p:pic>
      <p:sp>
        <p:nvSpPr>
          <p:cNvPr id="2053" name="Freeform 5"/>
          <p:cNvSpPr>
            <a:spLocks/>
          </p:cNvSpPr>
          <p:nvPr userDrawn="1"/>
        </p:nvSpPr>
        <p:spPr bwMode="white">
          <a:xfrm>
            <a:off x="0" y="3581400"/>
            <a:ext cx="9144000" cy="3276600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342"/>
              </a:cxn>
              <a:cxn ang="0">
                <a:pos x="960" y="342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342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960" y="342"/>
                  <a:pt x="960" y="342"/>
                  <a:pt x="960" y="342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778370"/>
            <a:ext cx="7704000" cy="900000"/>
          </a:xfrm>
        </p:spPr>
        <p:txBody>
          <a:bodyPr wrap="none"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3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689712"/>
            <a:ext cx="7704000" cy="432000"/>
          </a:xfrm>
        </p:spPr>
        <p:txBody>
          <a:bodyPr wrap="non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</a:tabLst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DE64-6BB9-48C3-8960-2DDE1D02EA02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3603625"/>
            <a:ext cx="918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Picture 11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9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140800"/>
            <a:ext cx="7704000" cy="432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Spreker</a:t>
            </a:r>
          </a:p>
        </p:txBody>
      </p:sp>
    </p:spTree>
    <p:extLst>
      <p:ext uri="{BB962C8B-B14F-4D97-AF65-F5344CB8AC3E}">
        <p14:creationId xmlns:p14="http://schemas.microsoft.com/office/powerpoint/2010/main" val="364000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Bee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778370"/>
          </a:xfrm>
          <a:prstGeom prst="rect">
            <a:avLst/>
          </a:prstGeom>
        </p:spPr>
      </p:pic>
      <p:sp>
        <p:nvSpPr>
          <p:cNvPr id="2053" name="Freeform 5"/>
          <p:cNvSpPr>
            <a:spLocks/>
          </p:cNvSpPr>
          <p:nvPr userDrawn="1"/>
        </p:nvSpPr>
        <p:spPr bwMode="white">
          <a:xfrm>
            <a:off x="0" y="3581400"/>
            <a:ext cx="9144000" cy="3276600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342"/>
              </a:cxn>
              <a:cxn ang="0">
                <a:pos x="960" y="342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342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342"/>
                  <a:pt x="0" y="342"/>
                  <a:pt x="0" y="342"/>
                </a:cubicBezTo>
                <a:cubicBezTo>
                  <a:pt x="960" y="342"/>
                  <a:pt x="960" y="342"/>
                  <a:pt x="960" y="342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3778370"/>
            <a:ext cx="7704000" cy="900000"/>
          </a:xfrm>
        </p:spPr>
        <p:txBody>
          <a:bodyPr wrap="none"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3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4689712"/>
            <a:ext cx="7704000" cy="432000"/>
          </a:xfrm>
        </p:spPr>
        <p:txBody>
          <a:bodyPr wrap="non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</a:tabLst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0637-D301-413A-A360-2733B739C4F6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3603625"/>
            <a:ext cx="9180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" name="Picture 11" descr="CC_BASIS_1A RGB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9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5140800"/>
            <a:ext cx="7704000" cy="432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Spreker</a:t>
            </a:r>
          </a:p>
        </p:txBody>
      </p:sp>
    </p:spTree>
    <p:extLst>
      <p:ext uri="{BB962C8B-B14F-4D97-AF65-F5344CB8AC3E}">
        <p14:creationId xmlns:p14="http://schemas.microsoft.com/office/powerpoint/2010/main" val="364000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540000"/>
            <a:ext cx="7704000" cy="720000"/>
          </a:xfrm>
        </p:spPr>
        <p:txBody>
          <a:bodyPr wrap="none" lIns="0" tIns="0" rIns="0" bIns="0" anchor="b" anchorCtr="0">
            <a:noAutofit/>
          </a:bodyPr>
          <a:lstStyle>
            <a:lvl1pPr algn="l">
              <a:lnSpc>
                <a:spcPts val="3600"/>
              </a:lnSpc>
              <a:defRPr sz="33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1269712"/>
            <a:ext cx="7704000" cy="720000"/>
          </a:xfrm>
        </p:spPr>
        <p:txBody>
          <a:bodyPr wrap="non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66700" algn="l"/>
              </a:tabLst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5AA3-3E2C-4D8E-944A-D63815077E68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C_BASIS_1A RGB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980000"/>
            <a:ext cx="7704000" cy="432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nl-NL" dirty="0" smtClean="0"/>
              <a:t>Spreker</a:t>
            </a:r>
          </a:p>
        </p:txBody>
      </p:sp>
    </p:spTree>
    <p:extLst>
      <p:ext uri="{BB962C8B-B14F-4D97-AF65-F5344CB8AC3E}">
        <p14:creationId xmlns:p14="http://schemas.microsoft.com/office/powerpoint/2010/main" val="401834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1DAA-EF59-4090-90E7-6F2A76286AE4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C_BASIS_1A RGB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350714" y="5960530"/>
            <a:ext cx="167684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Inhoud_Rood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 bwMode="black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white">
          <a:xfrm>
            <a:off x="0" y="5457825"/>
            <a:ext cx="9144000" cy="1400175"/>
          </a:xfrm>
          <a:custGeom>
            <a:avLst/>
            <a:gdLst/>
            <a:ahLst/>
            <a:cxnLst>
              <a:cxn ang="0">
                <a:pos x="816" y="7"/>
              </a:cxn>
              <a:cxn ang="0">
                <a:pos x="527" y="0"/>
              </a:cxn>
              <a:cxn ang="0">
                <a:pos x="94" y="5"/>
              </a:cxn>
              <a:cxn ang="0">
                <a:pos x="0" y="0"/>
              </a:cxn>
              <a:cxn ang="0">
                <a:pos x="0" y="146"/>
              </a:cxn>
              <a:cxn ang="0">
                <a:pos x="960" y="146"/>
              </a:cxn>
              <a:cxn ang="0">
                <a:pos x="960" y="7"/>
              </a:cxn>
              <a:cxn ang="0">
                <a:pos x="816" y="7"/>
              </a:cxn>
            </a:cxnLst>
            <a:rect l="0" t="0" r="r" b="b"/>
            <a:pathLst>
              <a:path w="960" h="146">
                <a:moveTo>
                  <a:pt x="816" y="7"/>
                </a:moveTo>
                <a:cubicBezTo>
                  <a:pt x="797" y="10"/>
                  <a:pt x="527" y="0"/>
                  <a:pt x="527" y="0"/>
                </a:cubicBezTo>
                <a:cubicBezTo>
                  <a:pt x="527" y="0"/>
                  <a:pt x="123" y="5"/>
                  <a:pt x="94" y="5"/>
                </a:cubicBezTo>
                <a:cubicBezTo>
                  <a:pt x="66" y="5"/>
                  <a:pt x="0" y="0"/>
                  <a:pt x="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960" y="146"/>
                  <a:pt x="960" y="146"/>
                  <a:pt x="960" y="146"/>
                </a:cubicBezTo>
                <a:cubicBezTo>
                  <a:pt x="960" y="7"/>
                  <a:pt x="960" y="7"/>
                  <a:pt x="960" y="7"/>
                </a:cubicBezTo>
                <a:cubicBezTo>
                  <a:pt x="960" y="7"/>
                  <a:pt x="835" y="3"/>
                  <a:pt x="816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Ruimte voor een titel of “quote”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8999-89D9-4936-BCED-68F813E13715}" type="datetime1">
              <a:rPr lang="nl-NL" smtClean="0"/>
              <a:t>7-3-2019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7E58-F3D0-F14A-8A66-E2A20C5477A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540000" y="5841525"/>
            <a:ext cx="8064000" cy="1588"/>
          </a:xfrm>
          <a:prstGeom prst="line">
            <a:avLst/>
          </a:prstGeom>
          <a:ln w="952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C_BASIS_1A RGB.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714" y="5960530"/>
            <a:ext cx="1676843" cy="540000"/>
          </a:xfrm>
          <a:prstGeom prst="rect">
            <a:avLst/>
          </a:prstGeom>
        </p:spPr>
      </p:pic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white">
          <a:xfrm>
            <a:off x="540000" y="1635374"/>
            <a:ext cx="8064000" cy="39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blackWhite">
          <a:xfrm>
            <a:off x="179388" y="179388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64000" cy="90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35374"/>
            <a:ext cx="8064000" cy="395343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9821" y="6257945"/>
            <a:ext cx="576000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EB0A-2372-4DE4-A1CD-953AD9BFA6F8}" type="datetime1">
              <a:rPr lang="nl-NL" smtClean="0"/>
              <a:t>7-3-2019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2474" y="6257944"/>
            <a:ext cx="3006257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2498" y="6257945"/>
            <a:ext cx="252000" cy="216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7E58-F3D0-F14A-8A66-E2A20C5477A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179388" y="179388"/>
            <a:ext cx="8785225" cy="6499225"/>
          </a:xfrm>
          <a:custGeom>
            <a:avLst/>
            <a:gdLst>
              <a:gd name="T0" fmla="*/ 27146 w 27666"/>
              <a:gd name="T1" fmla="*/ 20466 h 20466"/>
              <a:gd name="T2" fmla="*/ 520 w 27666"/>
              <a:gd name="T3" fmla="*/ 20466 h 20466"/>
              <a:gd name="T4" fmla="*/ 0 w 27666"/>
              <a:gd name="T5" fmla="*/ 19946 h 20466"/>
              <a:gd name="T6" fmla="*/ 0 w 27666"/>
              <a:gd name="T7" fmla="*/ 520 h 20466"/>
              <a:gd name="T8" fmla="*/ 520 w 27666"/>
              <a:gd name="T9" fmla="*/ 0 h 20466"/>
              <a:gd name="T10" fmla="*/ 27146 w 27666"/>
              <a:gd name="T11" fmla="*/ 0 h 20466"/>
              <a:gd name="T12" fmla="*/ 27666 w 27666"/>
              <a:gd name="T13" fmla="*/ 520 h 20466"/>
              <a:gd name="T14" fmla="*/ 27666 w 27666"/>
              <a:gd name="T15" fmla="*/ 19946 h 20466"/>
              <a:gd name="T16" fmla="*/ 27146 w 27666"/>
              <a:gd name="T17" fmla="*/ 20466 h 20466"/>
              <a:gd name="T18" fmla="*/ 520 w 27666"/>
              <a:gd name="T19" fmla="*/ 80 h 20466"/>
              <a:gd name="T20" fmla="*/ 80 w 27666"/>
              <a:gd name="T21" fmla="*/ 520 h 20466"/>
              <a:gd name="T22" fmla="*/ 80 w 27666"/>
              <a:gd name="T23" fmla="*/ 19946 h 20466"/>
              <a:gd name="T24" fmla="*/ 520 w 27666"/>
              <a:gd name="T25" fmla="*/ 20386 h 20466"/>
              <a:gd name="T26" fmla="*/ 27146 w 27666"/>
              <a:gd name="T27" fmla="*/ 20386 h 20466"/>
              <a:gd name="T28" fmla="*/ 27146 w 27666"/>
              <a:gd name="T29" fmla="*/ 20386 h 20466"/>
              <a:gd name="T30" fmla="*/ 27586 w 27666"/>
              <a:gd name="T31" fmla="*/ 19946 h 20466"/>
              <a:gd name="T32" fmla="*/ 27586 w 27666"/>
              <a:gd name="T33" fmla="*/ 520 h 20466"/>
              <a:gd name="T34" fmla="*/ 27146 w 27666"/>
              <a:gd name="T35" fmla="*/ 80 h 20466"/>
              <a:gd name="T36" fmla="*/ 520 w 27666"/>
              <a:gd name="T37" fmla="*/ 80 h 20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66" h="20466">
                <a:moveTo>
                  <a:pt x="27146" y="20466"/>
                </a:moveTo>
                <a:cubicBezTo>
                  <a:pt x="520" y="20466"/>
                  <a:pt x="520" y="20466"/>
                  <a:pt x="520" y="20466"/>
                </a:cubicBezTo>
                <a:cubicBezTo>
                  <a:pt x="6" y="20466"/>
                  <a:pt x="0" y="19951"/>
                  <a:pt x="0" y="19946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6"/>
                  <a:pt x="515" y="0"/>
                  <a:pt x="520" y="0"/>
                </a:cubicBezTo>
                <a:cubicBezTo>
                  <a:pt x="27146" y="0"/>
                  <a:pt x="27146" y="0"/>
                  <a:pt x="27146" y="0"/>
                </a:cubicBezTo>
                <a:cubicBezTo>
                  <a:pt x="27660" y="0"/>
                  <a:pt x="27666" y="515"/>
                  <a:pt x="27666" y="520"/>
                </a:cubicBezTo>
                <a:cubicBezTo>
                  <a:pt x="27666" y="19946"/>
                  <a:pt x="27666" y="19946"/>
                  <a:pt x="27666" y="19946"/>
                </a:cubicBezTo>
                <a:cubicBezTo>
                  <a:pt x="27666" y="20460"/>
                  <a:pt x="27151" y="20466"/>
                  <a:pt x="27146" y="20466"/>
                </a:cubicBezTo>
                <a:close/>
                <a:moveTo>
                  <a:pt x="520" y="80"/>
                </a:moveTo>
                <a:cubicBezTo>
                  <a:pt x="502" y="80"/>
                  <a:pt x="80" y="86"/>
                  <a:pt x="80" y="520"/>
                </a:cubicBezTo>
                <a:cubicBezTo>
                  <a:pt x="80" y="19946"/>
                  <a:pt x="80" y="19946"/>
                  <a:pt x="80" y="19946"/>
                </a:cubicBezTo>
                <a:cubicBezTo>
                  <a:pt x="80" y="19964"/>
                  <a:pt x="86" y="20386"/>
                  <a:pt x="520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46" y="20386"/>
                  <a:pt x="27146" y="20386"/>
                  <a:pt x="27146" y="20386"/>
                </a:cubicBezTo>
                <a:cubicBezTo>
                  <a:pt x="27164" y="20386"/>
                  <a:pt x="27586" y="20380"/>
                  <a:pt x="27586" y="19946"/>
                </a:cubicBezTo>
                <a:cubicBezTo>
                  <a:pt x="27586" y="520"/>
                  <a:pt x="27586" y="520"/>
                  <a:pt x="27586" y="520"/>
                </a:cubicBezTo>
                <a:cubicBezTo>
                  <a:pt x="27586" y="502"/>
                  <a:pt x="27580" y="80"/>
                  <a:pt x="27146" y="80"/>
                </a:cubicBezTo>
                <a:lnTo>
                  <a:pt x="520" y="80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3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6" r:id="rId4"/>
    <p:sldLayoutId id="2147483667" r:id="rId5"/>
    <p:sldLayoutId id="2147483668" r:id="rId6"/>
    <p:sldLayoutId id="2147483661" r:id="rId7"/>
    <p:sldLayoutId id="2147483650" r:id="rId8"/>
    <p:sldLayoutId id="2147483662" r:id="rId9"/>
    <p:sldLayoutId id="2147483663" r:id="rId10"/>
    <p:sldLayoutId id="2147483664" r:id="rId11"/>
    <p:sldLayoutId id="2147483652" r:id="rId12"/>
    <p:sldLayoutId id="2147483654" r:id="rId13"/>
    <p:sldLayoutId id="214748365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3600"/>
        </a:lnSpc>
        <a:spcBef>
          <a:spcPct val="0"/>
        </a:spcBef>
        <a:buNone/>
        <a:defRPr sz="33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ts val="3300"/>
        </a:lnSpc>
        <a:spcBef>
          <a:spcPct val="20000"/>
        </a:spcBef>
        <a:buFont typeface="Arial" pitchFamily="34" charset="0"/>
        <a:buChar char="•"/>
        <a:tabLst>
          <a:tab pos="266700" algn="l"/>
        </a:tabLst>
        <a:defRPr sz="3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19100" indent="-190500" algn="l" defTabSz="457200" rtl="0" eaLnBrk="1" latinLnBrk="0" hangingPunct="1">
        <a:lnSpc>
          <a:spcPts val="3000"/>
        </a:lnSpc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647700" indent="-228600" algn="l" defTabSz="457200" rtl="0" eaLnBrk="1" latinLnBrk="0" hangingPunct="1">
        <a:lnSpc>
          <a:spcPts val="28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09625" indent="-190500" algn="l" defTabSz="4572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•"/>
        <a:defRPr sz="2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90600" indent="-152400" algn="l" defTabSz="457200" rtl="0" eaLnBrk="1" latinLnBrk="0" hangingPunct="1">
        <a:lnSpc>
          <a:spcPts val="2100"/>
        </a:lnSpc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liniclowns.nl/clowns/13/video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cliniclowns.nl/clowns/10/vide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ljS7Y4rJ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cliniclowns/3-ik-ben-clown?in=cliniclowns/sets/circus-cliniclowns-201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9" y="411277"/>
            <a:ext cx="4242381" cy="4993044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5" y="1055438"/>
            <a:ext cx="3801509" cy="3954385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8" y="812750"/>
            <a:ext cx="3932138" cy="4280022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399748"/>
            <a:ext cx="4536295" cy="3514717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0744" t="39897" r="41234" b="41388"/>
          <a:stretch/>
        </p:blipFill>
        <p:spPr>
          <a:xfrm>
            <a:off x="1449976" y="1243550"/>
            <a:ext cx="6257109" cy="3655021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0692" t="40130" r="41223" b="41904"/>
          <a:stretch/>
        </p:blipFill>
        <p:spPr>
          <a:xfrm>
            <a:off x="1515291" y="1526044"/>
            <a:ext cx="6035040" cy="3372528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6418" t="17910" r="39303" b="37866"/>
          <a:stretch/>
        </p:blipFill>
        <p:spPr>
          <a:xfrm>
            <a:off x="1058090" y="953588"/>
            <a:ext cx="7091827" cy="3984171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8" y="316769"/>
            <a:ext cx="8056790" cy="5371195"/>
          </a:xfrm>
          <a:prstGeom prst="rect">
            <a:avLst/>
          </a:prstGeom>
        </p:spPr>
      </p:pic>
      <p:pic>
        <p:nvPicPr>
          <p:cNvPr id="1030" name="Picture 6" descr="Afbeeldingsresultaat voor play button vrijstaand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4" y="718457"/>
            <a:ext cx="1160962" cy="1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net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" y="743650"/>
            <a:ext cx="1939200" cy="19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l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8" y="489878"/>
            <a:ext cx="2450828" cy="18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rmom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392">
            <a:off x="825450" y="3082834"/>
            <a:ext cx="1025657" cy="26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a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907" y="1948225"/>
            <a:ext cx="2667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llon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5" y="2715442"/>
            <a:ext cx="1717131" cy="28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niClowns">
  <a:themeElements>
    <a:clrScheme name="CliniClowns">
      <a:dk1>
        <a:sysClr val="windowText" lastClr="000000"/>
      </a:dk1>
      <a:lt1>
        <a:sysClr val="window" lastClr="FFFFFF"/>
      </a:lt1>
      <a:dk2>
        <a:srgbClr val="818A8F"/>
      </a:dk2>
      <a:lt2>
        <a:srgbClr val="FFFFFF"/>
      </a:lt2>
      <a:accent1>
        <a:srgbClr val="D71E1E"/>
      </a:accent1>
      <a:accent2>
        <a:srgbClr val="191E87"/>
      </a:accent2>
      <a:accent3>
        <a:srgbClr val="5EB6E4"/>
      </a:accent3>
      <a:accent4>
        <a:srgbClr val="00B2A9"/>
      </a:accent4>
      <a:accent5>
        <a:srgbClr val="7AB800"/>
      </a:accent5>
      <a:accent6>
        <a:srgbClr val="F8E04D"/>
      </a:accent6>
      <a:hlink>
        <a:srgbClr val="D71E1E"/>
      </a:hlink>
      <a:folHlink>
        <a:srgbClr val="191E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CC_PowerPoint</Template>
  <TotalTime>1349</TotalTime>
  <Words>52</Words>
  <Application>Microsoft Office PowerPoint</Application>
  <PresentationFormat>Diavoorstelling (4:3)</PresentationFormat>
  <Paragraphs>26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CliniClowns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voor een PowerPoint presentatie</dc:subject>
  <dc:creator>Esmee van de Laar</dc:creator>
  <dc:description>versie 1.1</dc:description>
  <cp:lastModifiedBy>Miranda Jongman</cp:lastModifiedBy>
  <cp:revision>171</cp:revision>
  <dcterms:created xsi:type="dcterms:W3CDTF">2015-07-21T07:39:12Z</dcterms:created>
  <dcterms:modified xsi:type="dcterms:W3CDTF">2019-03-07T15:32:58Z</dcterms:modified>
  <cp:category>Huisstijl</cp:category>
</cp:coreProperties>
</file>